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9" r:id="rId4"/>
    <p:sldId id="270" r:id="rId5"/>
    <p:sldId id="271" r:id="rId6"/>
    <p:sldId id="259" r:id="rId7"/>
    <p:sldId id="272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9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E05E-1576-4364-9CC4-A730E7BA32F6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39C02-6102-4928-BA5B-BB55113D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39C02-6102-4928-BA5B-BB55113DCB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9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2897-4861-443B-BB0C-0296AEB4D3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04F2-4B53-477F-8C1E-72C4570EC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</a:t>
            </a:r>
            <a:r>
              <a:rPr lang="en-US" smtClean="0"/>
              <a:t>Root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</a:t>
            </a:r>
            <a:r>
              <a:rPr lang="en-US" u="sng" dirty="0" smtClean="0"/>
              <a:t>metr</a:t>
            </a:r>
            <a:r>
              <a:rPr lang="en-US" dirty="0" smtClean="0"/>
              <a:t>y</a:t>
            </a:r>
          </a:p>
          <a:p>
            <a:r>
              <a:rPr lang="en-US" dirty="0" smtClean="0"/>
              <a:t>Geo</a:t>
            </a:r>
            <a:r>
              <a:rPr lang="en-US" u="sng" dirty="0" smtClean="0"/>
              <a:t>metr</a:t>
            </a:r>
            <a:r>
              <a:rPr lang="en-US" dirty="0" smtClean="0"/>
              <a:t>y</a:t>
            </a:r>
          </a:p>
          <a:p>
            <a:r>
              <a:rPr lang="en-US" u="sng" dirty="0" smtClean="0"/>
              <a:t>Meter</a:t>
            </a:r>
            <a:endParaRPr lang="en-US" u="sng" dirty="0"/>
          </a:p>
        </p:txBody>
      </p:sp>
      <p:pic>
        <p:nvPicPr>
          <p:cNvPr id="2050" name="Picture 2" descr="C:\Users\Grace\AppData\Local\Microsoft\Windows\Temporary Internet Files\Content.IE5\RW6S95T8\MC9002909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2971800" cy="280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Distant (far)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Tele</a:t>
            </a:r>
            <a:r>
              <a:rPr lang="en-US" dirty="0" smtClean="0"/>
              <a:t>phone</a:t>
            </a:r>
          </a:p>
          <a:p>
            <a:r>
              <a:rPr lang="en-US" u="sng" dirty="0" smtClean="0"/>
              <a:t>Tele</a:t>
            </a:r>
            <a:r>
              <a:rPr lang="en-US" dirty="0" smtClean="0"/>
              <a:t>graph</a:t>
            </a:r>
          </a:p>
          <a:p>
            <a:r>
              <a:rPr lang="en-US" u="sng" dirty="0" smtClean="0"/>
              <a:t>Tele</a:t>
            </a:r>
            <a:r>
              <a:rPr lang="en-US" dirty="0" smtClean="0"/>
              <a:t>vision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209800"/>
            <a:ext cx="37465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Bio</a:t>
            </a:r>
            <a:r>
              <a:rPr lang="en-US" dirty="0" smtClean="0"/>
              <a:t>graphy</a:t>
            </a:r>
          </a:p>
          <a:p>
            <a:r>
              <a:rPr lang="en-US" u="sng" dirty="0" smtClean="0"/>
              <a:t>Bio</a:t>
            </a:r>
            <a:r>
              <a:rPr lang="en-US" dirty="0" smtClean="0"/>
              <a:t>logy</a:t>
            </a:r>
          </a:p>
          <a:p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r="5000" b="5000"/>
          <a:stretch>
            <a:fillRect/>
          </a:stretch>
        </p:blipFill>
        <p:spPr>
          <a:xfrm>
            <a:off x="3302000" y="2159000"/>
            <a:ext cx="2413000" cy="241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or minute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Micro</a:t>
            </a:r>
            <a:r>
              <a:rPr lang="en-US" dirty="0" smtClean="0"/>
              <a:t>chip</a:t>
            </a:r>
          </a:p>
          <a:p>
            <a:r>
              <a:rPr lang="en-US" u="sng" dirty="0" smtClean="0"/>
              <a:t>Micro</a:t>
            </a:r>
            <a:r>
              <a:rPr lang="en-US" dirty="0" smtClean="0"/>
              <a:t>scope</a:t>
            </a:r>
          </a:p>
          <a:p>
            <a:r>
              <a:rPr lang="en-US" u="sng" dirty="0" smtClean="0"/>
              <a:t>Micro</a:t>
            </a:r>
            <a:r>
              <a:rPr lang="en-US" dirty="0" smtClean="0"/>
              <a:t>scopic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00200"/>
            <a:ext cx="2772728" cy="416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0"/>
            <a:ext cx="323850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</a:t>
            </a:r>
            <a:r>
              <a:rPr lang="en-US" u="sng" dirty="0" smtClean="0"/>
              <a:t>hydra</a:t>
            </a:r>
            <a:r>
              <a:rPr lang="en-US" dirty="0" smtClean="0"/>
              <a:t>te</a:t>
            </a:r>
            <a:br>
              <a:rPr lang="en-US" dirty="0" smtClean="0"/>
            </a:br>
            <a:r>
              <a:rPr lang="en-US" u="sng" dirty="0" smtClean="0"/>
              <a:t>Hydra</a:t>
            </a:r>
            <a:r>
              <a:rPr lang="en-US" dirty="0" smtClean="0"/>
              <a:t>te</a:t>
            </a:r>
          </a:p>
          <a:p>
            <a:r>
              <a:rPr lang="en-US" dirty="0" smtClean="0"/>
              <a:t>De</a:t>
            </a:r>
            <a:r>
              <a:rPr lang="en-US" u="sng" dirty="0" smtClean="0"/>
              <a:t>hydra</a:t>
            </a:r>
            <a:r>
              <a:rPr lang="en-US" dirty="0" smtClean="0"/>
              <a:t>tion</a:t>
            </a:r>
            <a:endParaRPr lang="en-US" dirty="0"/>
          </a:p>
        </p:txBody>
      </p: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447800"/>
            <a:ext cx="351628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or 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Therm</a:t>
            </a:r>
            <a:r>
              <a:rPr lang="en-US" dirty="0" smtClean="0"/>
              <a:t>ometer</a:t>
            </a:r>
          </a:p>
          <a:p>
            <a:r>
              <a:rPr lang="en-US" u="sng" dirty="0" smtClean="0"/>
              <a:t>Thermo</a:t>
            </a:r>
            <a:r>
              <a:rPr lang="en-US" dirty="0" smtClean="0"/>
              <a:t>stat</a:t>
            </a:r>
          </a:p>
          <a:p>
            <a:r>
              <a:rPr lang="en-US" u="sng" dirty="0" smtClean="0"/>
              <a:t>Thermo</a:t>
            </a:r>
            <a:r>
              <a:rPr lang="en-US" dirty="0" smtClean="0"/>
              <a:t>s</a:t>
            </a:r>
            <a:endParaRPr lang="en-US" u="sng" dirty="0"/>
          </a:p>
        </p:txBody>
      </p:sp>
      <p:pic>
        <p:nvPicPr>
          <p:cNvPr id="4" name="Picture 3" descr="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981200"/>
            <a:ext cx="4485386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rule or govern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u="sng" dirty="0" smtClean="0"/>
              <a:t>cracy</a:t>
            </a:r>
          </a:p>
          <a:p>
            <a:r>
              <a:rPr lang="en-US" dirty="0" smtClean="0"/>
              <a:t>Demo</a:t>
            </a:r>
            <a:r>
              <a:rPr lang="en-US" u="sng" dirty="0" smtClean="0"/>
              <a:t>crat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b="19313"/>
          <a:stretch>
            <a:fillRect/>
          </a:stretch>
        </p:blipFill>
        <p:spPr>
          <a:xfrm>
            <a:off x="3352800" y="1676400"/>
            <a:ext cx="5918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or 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</a:t>
            </a:r>
            <a:r>
              <a:rPr lang="en-US" u="sng" dirty="0" smtClean="0"/>
              <a:t>scope</a:t>
            </a:r>
          </a:p>
          <a:p>
            <a:r>
              <a:rPr lang="en-US" dirty="0" smtClean="0"/>
              <a:t>Tele</a:t>
            </a:r>
            <a:r>
              <a:rPr lang="en-US" u="sng" dirty="0" smtClean="0"/>
              <a:t>scope</a:t>
            </a:r>
          </a:p>
          <a:p>
            <a:endParaRPr lang="en-US" dirty="0"/>
          </a:p>
        </p:txBody>
      </p:sp>
      <p:pic>
        <p:nvPicPr>
          <p:cNvPr id="4" name="Picture 3" descr="s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828800"/>
            <a:ext cx="3124200" cy="2080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038600"/>
            <a:ext cx="37719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</a:t>
            </a:r>
            <a:r>
              <a:rPr lang="en-US" u="sng" dirty="0" smtClean="0"/>
              <a:t>phon</a:t>
            </a:r>
            <a:r>
              <a:rPr lang="en-US" dirty="0" smtClean="0"/>
              <a:t>e</a:t>
            </a:r>
          </a:p>
          <a:p>
            <a:r>
              <a:rPr lang="en-US" dirty="0" smtClean="0"/>
              <a:t>Micro</a:t>
            </a:r>
            <a:r>
              <a:rPr lang="en-US" u="sng" dirty="0" smtClean="0"/>
              <a:t>phon</a:t>
            </a:r>
            <a:r>
              <a:rPr lang="en-US" dirty="0" smtClean="0"/>
              <a:t>e</a:t>
            </a:r>
          </a:p>
          <a:p>
            <a:r>
              <a:rPr lang="en-US" u="sng" dirty="0" smtClean="0"/>
              <a:t>Phon</a:t>
            </a:r>
            <a:r>
              <a:rPr lang="en-US" dirty="0" smtClean="0"/>
              <a:t>ics</a:t>
            </a:r>
            <a:endParaRPr lang="en-US" u="sng" dirty="0"/>
          </a:p>
        </p:txBody>
      </p:sp>
      <p:pic>
        <p:nvPicPr>
          <p:cNvPr id="4" name="Picture 3" descr="s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95400"/>
            <a:ext cx="609600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Chron</a:t>
            </a:r>
            <a:r>
              <a:rPr lang="en-US" smtClean="0"/>
              <a:t>icle</a:t>
            </a:r>
          </a:p>
          <a:p>
            <a:r>
              <a:rPr lang="en-US" u="sng" smtClean="0"/>
              <a:t>Chron</a:t>
            </a:r>
            <a:r>
              <a:rPr lang="en-US" smtClean="0"/>
              <a:t>ic</a:t>
            </a:r>
          </a:p>
          <a:p>
            <a:r>
              <a:rPr lang="en-US" u="sng" smtClean="0"/>
              <a:t>Chron</a:t>
            </a:r>
            <a:r>
              <a:rPr lang="en-US" smtClean="0"/>
              <a:t>ology</a:t>
            </a:r>
            <a:endParaRPr lang="en-US" u="sng" smtClean="0"/>
          </a:p>
        </p:txBody>
      </p:sp>
      <p:pic>
        <p:nvPicPr>
          <p:cNvPr id="22531" name="Picture 3" descr="ti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58197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Auto</a:t>
            </a:r>
            <a:r>
              <a:rPr lang="en-US" smtClean="0"/>
              <a:t>mobile</a:t>
            </a:r>
          </a:p>
          <a:p>
            <a:r>
              <a:rPr lang="en-US" u="sng" smtClean="0"/>
              <a:t>Auto</a:t>
            </a:r>
            <a:r>
              <a:rPr lang="en-US" smtClean="0"/>
              <a:t>matic</a:t>
            </a:r>
          </a:p>
          <a:p>
            <a:r>
              <a:rPr lang="en-US" u="sng" smtClean="0"/>
              <a:t>Auto</a:t>
            </a:r>
            <a:r>
              <a:rPr lang="en-US" smtClean="0"/>
              <a:t>start</a:t>
            </a:r>
            <a:endParaRPr lang="en-US" u="sng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21084">
            <a:off x="2373012" y="2857787"/>
            <a:ext cx="5727700" cy="147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Motor</a:t>
            </a:r>
            <a:r>
              <a:rPr lang="en-US" u="sng" dirty="0" smtClean="0"/>
              <a:t>cycle</a:t>
            </a:r>
            <a:endParaRPr lang="en-US" dirty="0" smtClean="0"/>
          </a:p>
          <a:p>
            <a:r>
              <a:rPr lang="en-US" dirty="0" smtClean="0"/>
              <a:t>Uni</a:t>
            </a:r>
            <a:r>
              <a:rPr lang="en-US" u="sng" dirty="0" smtClean="0"/>
              <a:t>cycle</a:t>
            </a:r>
            <a:endParaRPr lang="en-US" dirty="0" smtClean="0"/>
          </a:p>
          <a:p>
            <a:r>
              <a:rPr lang="en-US" dirty="0" smtClean="0"/>
              <a:t>Bi</a:t>
            </a:r>
            <a:r>
              <a:rPr lang="en-US" u="sng" dirty="0" smtClean="0"/>
              <a:t>cycle</a:t>
            </a:r>
          </a:p>
          <a:p>
            <a:r>
              <a:rPr lang="en-US" dirty="0" smtClean="0"/>
              <a:t>Re</a:t>
            </a:r>
            <a:r>
              <a:rPr lang="en-US" u="sng" dirty="0" smtClean="0"/>
              <a:t>cycle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838200"/>
            <a:ext cx="29870400" cy="2987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22973"/>
          <a:stretch>
            <a:fillRect/>
          </a:stretch>
        </p:blipFill>
        <p:spPr>
          <a:xfrm>
            <a:off x="3810000" y="718135"/>
            <a:ext cx="4926106" cy="6139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3276600"/>
            <a:ext cx="3505200" cy="107721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  </a:t>
            </a:r>
            <a:r>
              <a:rPr lang="en-US" sz="6400" b="1" dirty="0" smtClean="0"/>
              <a:t>circle</a:t>
            </a:r>
            <a:endParaRPr lang="en-US" sz="6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95400" y="3886200"/>
            <a:ext cx="6553200" cy="315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Photo</a:t>
            </a:r>
          </a:p>
          <a:p>
            <a:r>
              <a:rPr lang="en-US" u="sng" dirty="0" smtClean="0"/>
              <a:t>Photo</a:t>
            </a:r>
            <a:r>
              <a:rPr lang="en-US" dirty="0" smtClean="0"/>
              <a:t>graph</a:t>
            </a:r>
          </a:p>
          <a:p>
            <a:r>
              <a:rPr lang="en-US" u="sng" dirty="0" smtClean="0"/>
              <a:t>Photo</a:t>
            </a:r>
            <a:r>
              <a:rPr lang="en-US" dirty="0" smtClean="0"/>
              <a:t>synthesis</a:t>
            </a:r>
          </a:p>
          <a:p>
            <a:r>
              <a:rPr lang="en-US" u="sng" dirty="0" smtClean="0"/>
              <a:t>Photo</a:t>
            </a:r>
            <a:r>
              <a:rPr lang="en-US" dirty="0" smtClean="0"/>
              <a:t>copy</a:t>
            </a:r>
            <a:endParaRPr lang="en-US" u="sng" dirty="0"/>
          </a:p>
        </p:txBody>
      </p:sp>
      <p:pic>
        <p:nvPicPr>
          <p:cNvPr id="4" name="Picture 3" descr="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8288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Mech</a:t>
            </a:r>
            <a:r>
              <a:rPr lang="en-US" smtClean="0"/>
              <a:t>anics</a:t>
            </a:r>
          </a:p>
          <a:p>
            <a:r>
              <a:rPr lang="en-US" u="sng" smtClean="0"/>
              <a:t>Mech</a:t>
            </a:r>
            <a:r>
              <a:rPr lang="en-US" smtClean="0"/>
              <a:t>anism</a:t>
            </a:r>
          </a:p>
          <a:p>
            <a:endParaRPr lang="en-US" u="sng" smtClean="0"/>
          </a:p>
          <a:p>
            <a:endParaRPr lang="en-US" u="sng" smtClean="0"/>
          </a:p>
        </p:txBody>
      </p:sp>
      <p:pic>
        <p:nvPicPr>
          <p:cNvPr id="15363" name="Picture 3" descr="mach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5781675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</a:t>
            </a:r>
            <a:r>
              <a:rPr lang="en-US" u="sng" dirty="0" smtClean="0"/>
              <a:t>ology</a:t>
            </a:r>
          </a:p>
          <a:p>
            <a:r>
              <a:rPr lang="en-US" dirty="0" smtClean="0"/>
              <a:t>Physio</a:t>
            </a:r>
            <a:r>
              <a:rPr lang="en-US" u="sng" dirty="0" smtClean="0"/>
              <a:t>logy</a:t>
            </a:r>
          </a:p>
          <a:p>
            <a:r>
              <a:rPr lang="en-US" dirty="0" smtClean="0"/>
              <a:t>Techn</a:t>
            </a:r>
            <a:r>
              <a:rPr lang="en-US" u="sng" dirty="0" smtClean="0"/>
              <a:t>ology</a:t>
            </a:r>
            <a:endParaRPr lang="en-US" u="sng" dirty="0"/>
          </a:p>
        </p:txBody>
      </p:sp>
      <p:pic>
        <p:nvPicPr>
          <p:cNvPr id="4" name="Picture 3" descr="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828800"/>
            <a:ext cx="34480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or Drawn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Graph</a:t>
            </a:r>
          </a:p>
          <a:p>
            <a:r>
              <a:rPr lang="en-US" dirty="0" smtClean="0"/>
              <a:t>Bio</a:t>
            </a:r>
            <a:r>
              <a:rPr lang="en-US" u="sng" dirty="0" smtClean="0"/>
              <a:t>graph</a:t>
            </a:r>
            <a:r>
              <a:rPr lang="en-US" dirty="0" smtClean="0"/>
              <a:t>y</a:t>
            </a:r>
          </a:p>
          <a:p>
            <a:r>
              <a:rPr lang="en-US" dirty="0" smtClean="0"/>
              <a:t>Biblio</a:t>
            </a:r>
            <a:r>
              <a:rPr lang="en-US" u="sng" dirty="0" smtClean="0"/>
              <a:t>graph</a:t>
            </a:r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057400"/>
            <a:ext cx="4204088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82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Greek Root Words</vt:lpstr>
      <vt:lpstr>Sound</vt:lpstr>
      <vt:lpstr>Time</vt:lpstr>
      <vt:lpstr>Self</vt:lpstr>
      <vt:lpstr>circle</vt:lpstr>
      <vt:lpstr>Light</vt:lpstr>
      <vt:lpstr>Tools</vt:lpstr>
      <vt:lpstr>The study of</vt:lpstr>
      <vt:lpstr>Written or Drawn</vt:lpstr>
      <vt:lpstr>Measure</vt:lpstr>
      <vt:lpstr>Distant (far)</vt:lpstr>
      <vt:lpstr>Life</vt:lpstr>
      <vt:lpstr>Small or minute</vt:lpstr>
      <vt:lpstr>Water</vt:lpstr>
      <vt:lpstr>Heat or Hot</vt:lpstr>
      <vt:lpstr> rule or govern</vt:lpstr>
      <vt:lpstr>see or sight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Root Words I</dc:title>
  <dc:creator>Grace Seymour</dc:creator>
  <cp:lastModifiedBy>sbrandt</cp:lastModifiedBy>
  <cp:revision>8</cp:revision>
  <dcterms:created xsi:type="dcterms:W3CDTF">2013-09-30T00:22:25Z</dcterms:created>
  <dcterms:modified xsi:type="dcterms:W3CDTF">2013-10-01T19:05:04Z</dcterms:modified>
</cp:coreProperties>
</file>